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8"/>
  </p:normalViewPr>
  <p:slideViewPr>
    <p:cSldViewPr snapToGrid="0" snapToObjects="1">
      <p:cViewPr varScale="1">
        <p:scale>
          <a:sx n="119" d="100"/>
          <a:sy n="119" d="100"/>
        </p:scale>
        <p:origin x="14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472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228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518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683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45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84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365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550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485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827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405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AA28D-D49E-164D-9C57-205359AA57AE}" type="datetimeFigureOut">
              <a:rPr lang="de-DE" smtClean="0"/>
              <a:t>07.03.23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BE3F5-3CA8-EA45-87E9-987E3519B35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2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15171"/>
              </p:ext>
            </p:extLst>
          </p:nvPr>
        </p:nvGraphicFramePr>
        <p:xfrm>
          <a:off x="899516" y="515962"/>
          <a:ext cx="7341660" cy="5702046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223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6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6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92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79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8251">
                <a:tc>
                  <a:txBody>
                    <a:bodyPr/>
                    <a:lstStyle/>
                    <a:p>
                      <a:r>
                        <a:rPr lang="de-DE" dirty="0"/>
                        <a:t>MO</a:t>
                      </a:r>
                    </a:p>
                    <a:p>
                      <a:endParaRPr lang="de-DE" dirty="0"/>
                    </a:p>
                    <a:p>
                      <a:r>
                        <a:rPr lang="de-DE" sz="1600" dirty="0"/>
                        <a:t>Ort:</a:t>
                      </a:r>
                    </a:p>
                    <a:p>
                      <a:r>
                        <a:rPr lang="de-DE" sz="1600" dirty="0" err="1"/>
                        <a:t>Schiess</a:t>
                      </a:r>
                      <a:r>
                        <a:rPr lang="de-DE" sz="1600" dirty="0"/>
                        <a:t>-anlage </a:t>
                      </a:r>
                      <a:r>
                        <a:rPr lang="de-DE" sz="1600" dirty="0" err="1"/>
                        <a:t>Luckhausen</a:t>
                      </a:r>
                      <a:endParaRPr lang="de-DE" sz="1600" dirty="0"/>
                    </a:p>
                  </a:txBody>
                  <a:tcPr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MI</a:t>
                      </a:r>
                    </a:p>
                    <a:p>
                      <a:endParaRPr lang="de-DE" dirty="0"/>
                    </a:p>
                    <a:p>
                      <a:r>
                        <a:rPr lang="de-DE" sz="1600" dirty="0"/>
                        <a:t>Ort:</a:t>
                      </a:r>
                    </a:p>
                    <a:p>
                      <a:r>
                        <a:rPr lang="de-DE" sz="1600" dirty="0"/>
                        <a:t>Schäfer-</a:t>
                      </a:r>
                      <a:r>
                        <a:rPr lang="de-DE" sz="1600" dirty="0" err="1"/>
                        <a:t>hundeclub</a:t>
                      </a:r>
                      <a:endParaRPr lang="de-DE" sz="1600" dirty="0"/>
                    </a:p>
                    <a:p>
                      <a:r>
                        <a:rPr lang="de-DE" sz="1600" dirty="0"/>
                        <a:t>Winterthur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DO</a:t>
                      </a:r>
                    </a:p>
                    <a:p>
                      <a:endParaRPr lang="de-DE" dirty="0"/>
                    </a:p>
                    <a:p>
                      <a:r>
                        <a:rPr lang="de-DE" sz="1600" dirty="0"/>
                        <a:t>Ort:</a:t>
                      </a:r>
                    </a:p>
                    <a:p>
                      <a:r>
                        <a:rPr lang="de-DE" sz="1600" dirty="0"/>
                        <a:t>Hundesport </a:t>
                      </a:r>
                      <a:r>
                        <a:rPr lang="de-DE" sz="1600" dirty="0" err="1"/>
                        <a:t>Effretikon</a:t>
                      </a:r>
                      <a:r>
                        <a:rPr lang="de-DE" sz="1600" dirty="0"/>
                        <a:t> und Umgebung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FR</a:t>
                      </a:r>
                    </a:p>
                    <a:p>
                      <a:endParaRPr lang="de-DE" dirty="0"/>
                    </a:p>
                    <a:p>
                      <a:r>
                        <a:rPr lang="de-DE" sz="1600" dirty="0"/>
                        <a:t>Ort:</a:t>
                      </a:r>
                    </a:p>
                    <a:p>
                      <a:r>
                        <a:rPr lang="de-DE" sz="1600" dirty="0"/>
                        <a:t>Schäfer-</a:t>
                      </a:r>
                      <a:r>
                        <a:rPr lang="de-DE" sz="1600" dirty="0" err="1"/>
                        <a:t>hundeclub</a:t>
                      </a:r>
                      <a:r>
                        <a:rPr lang="de-DE" sz="1600" dirty="0"/>
                        <a:t> </a:t>
                      </a:r>
                    </a:p>
                    <a:p>
                      <a:r>
                        <a:rPr lang="de-DE" sz="1600" dirty="0"/>
                        <a:t>Winterthur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4F622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SA</a:t>
                      </a:r>
                    </a:p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4F622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3795">
                <a:tc>
                  <a:txBody>
                    <a:bodyPr/>
                    <a:lstStyle/>
                    <a:p>
                      <a:r>
                        <a:rPr lang="de-DE" sz="1600" dirty="0"/>
                        <a:t>14:</a:t>
                      </a:r>
                      <a:r>
                        <a:rPr lang="de-DE" sz="1600" baseline="0" dirty="0"/>
                        <a:t>00</a:t>
                      </a:r>
                      <a:r>
                        <a:rPr lang="de-DE" sz="1600" dirty="0"/>
                        <a:t>-15:30</a:t>
                      </a:r>
                    </a:p>
                    <a:p>
                      <a:r>
                        <a:rPr lang="de-DE" sz="1600" dirty="0"/>
                        <a:t>Begleithund 1 bis 3</a:t>
                      </a:r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08:30-09:30</a:t>
                      </a:r>
                    </a:p>
                    <a:p>
                      <a:r>
                        <a:rPr lang="de-DE" sz="1600" dirty="0"/>
                        <a:t>Plausch-gruppe</a:t>
                      </a:r>
                    </a:p>
                    <a:p>
                      <a:endParaRPr lang="de-DE" sz="1600" dirty="0"/>
                    </a:p>
                    <a:p>
                      <a:r>
                        <a:rPr lang="de-DE" sz="1600" dirty="0"/>
                        <a:t>09:45-10:45</a:t>
                      </a:r>
                    </a:p>
                    <a:p>
                      <a:r>
                        <a:rPr lang="de-DE" sz="1600" dirty="0"/>
                        <a:t>Begleithund 1 bis 3</a:t>
                      </a:r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09:00-10:00</a:t>
                      </a:r>
                    </a:p>
                    <a:p>
                      <a:r>
                        <a:rPr lang="de-DE" sz="1600" dirty="0"/>
                        <a:t>Rally </a:t>
                      </a:r>
                      <a:r>
                        <a:rPr lang="de-DE" sz="1600" dirty="0" err="1"/>
                        <a:t>Obedience</a:t>
                      </a:r>
                      <a:endParaRPr lang="de-DE" sz="1600" dirty="0"/>
                    </a:p>
                    <a:p>
                      <a:endParaRPr lang="de-DE" sz="1600" dirty="0"/>
                    </a:p>
                    <a:p>
                      <a:r>
                        <a:rPr lang="de-DE" sz="1600" dirty="0"/>
                        <a:t>10:30-11:30</a:t>
                      </a:r>
                    </a:p>
                    <a:p>
                      <a:r>
                        <a:rPr lang="de-DE" sz="1600" dirty="0"/>
                        <a:t>Longieren</a:t>
                      </a:r>
                    </a:p>
                    <a:p>
                      <a:endParaRPr lang="de-DE" sz="1600" dirty="0"/>
                    </a:p>
                    <a:p>
                      <a:r>
                        <a:rPr lang="de-DE" sz="1600" dirty="0"/>
                        <a:t>13:30-14:30</a:t>
                      </a:r>
                    </a:p>
                    <a:p>
                      <a:r>
                        <a:rPr lang="de-DE" sz="1600" dirty="0"/>
                        <a:t>Plausch</a:t>
                      </a:r>
                      <a:r>
                        <a:rPr lang="de-DE" sz="1600" baseline="0" dirty="0"/>
                        <a:t>-gruppe</a:t>
                      </a:r>
                    </a:p>
                    <a:p>
                      <a:endParaRPr lang="de-DE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600" dirty="0"/>
                        <a:t>08:30-09:30</a:t>
                      </a:r>
                    </a:p>
                    <a:p>
                      <a:r>
                        <a:rPr lang="de-DE" sz="1600" dirty="0"/>
                        <a:t>Plausch-gruppe</a:t>
                      </a:r>
                    </a:p>
                    <a:p>
                      <a:endParaRPr lang="de-DE" sz="1600" dirty="0"/>
                    </a:p>
                    <a:p>
                      <a:r>
                        <a:rPr lang="de-DE" sz="1600" dirty="0"/>
                        <a:t>09:45-10:45</a:t>
                      </a:r>
                    </a:p>
                    <a:p>
                      <a:r>
                        <a:rPr lang="de-DE" sz="1600" dirty="0"/>
                        <a:t>Plausch-gruppe</a:t>
                      </a:r>
                    </a:p>
                    <a:p>
                      <a:endParaRPr lang="de-DE" sz="1600" dirty="0"/>
                    </a:p>
                    <a:p>
                      <a:r>
                        <a:rPr lang="de-DE" sz="1600" dirty="0"/>
                        <a:t>11:00-12:00</a:t>
                      </a:r>
                    </a:p>
                    <a:p>
                      <a:r>
                        <a:rPr lang="de-DE" sz="1600" dirty="0"/>
                        <a:t>Plausch-gruppe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798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Kursorte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600"/>
              <a:t>Hundesport </a:t>
            </a:r>
            <a:r>
              <a:rPr lang="de-DE" sz="2600" dirty="0" err="1"/>
              <a:t>Effretikon</a:t>
            </a:r>
            <a:r>
              <a:rPr lang="de-DE" sz="2600" dirty="0"/>
              <a:t> und Umgebung:</a:t>
            </a:r>
          </a:p>
          <a:p>
            <a:pPr marL="0" indent="0">
              <a:buNone/>
            </a:pPr>
            <a:r>
              <a:rPr lang="de-DE" sz="2000" dirty="0" err="1"/>
              <a:t>Hofwiesenstrasse</a:t>
            </a:r>
            <a:r>
              <a:rPr lang="de-DE" sz="2000" dirty="0"/>
              <a:t> </a:t>
            </a:r>
            <a:r>
              <a:rPr lang="de-DE" sz="2000" dirty="0" err="1"/>
              <a:t>Tagelswangen</a:t>
            </a:r>
            <a:r>
              <a:rPr lang="de-DE" sz="2000" dirty="0"/>
              <a:t>. </a:t>
            </a:r>
          </a:p>
          <a:p>
            <a:pPr marL="0" indent="0">
              <a:buNone/>
            </a:pPr>
            <a:r>
              <a:rPr lang="de-DE" sz="2000" dirty="0"/>
              <a:t>Alles der geteerten </a:t>
            </a:r>
            <a:r>
              <a:rPr lang="de-DE" sz="2000" dirty="0" err="1"/>
              <a:t>Strasse</a:t>
            </a:r>
            <a:r>
              <a:rPr lang="de-DE" sz="2000" dirty="0"/>
              <a:t> entlang durch das Fahrverbot,</a:t>
            </a:r>
          </a:p>
          <a:p>
            <a:pPr marL="0" indent="0">
              <a:buNone/>
            </a:pPr>
            <a:r>
              <a:rPr lang="de-DE" sz="2000" dirty="0" err="1"/>
              <a:t>über</a:t>
            </a:r>
            <a:r>
              <a:rPr lang="de-DE" sz="2000" dirty="0"/>
              <a:t> einen kleinen </a:t>
            </a:r>
            <a:r>
              <a:rPr lang="de-DE" sz="2000" dirty="0" err="1"/>
              <a:t>Hügel</a:t>
            </a:r>
            <a:r>
              <a:rPr lang="de-DE" sz="2000" dirty="0"/>
              <a:t> bis zur Kreuzung, </a:t>
            </a:r>
          </a:p>
          <a:p>
            <a:pPr marL="0" indent="0">
              <a:buNone/>
            </a:pPr>
            <a:r>
              <a:rPr lang="de-DE" sz="2000" dirty="0"/>
              <a:t>links abbiegen auf der geteerten </a:t>
            </a:r>
            <a:r>
              <a:rPr lang="de-DE" sz="2000" dirty="0" err="1"/>
              <a:t>Strasse</a:t>
            </a:r>
            <a:r>
              <a:rPr lang="de-DE" sz="2000" dirty="0"/>
              <a:t>. Nur </a:t>
            </a:r>
            <a:r>
              <a:rPr lang="it-IT" sz="2000" dirty="0"/>
              <a:t>Tempo 30.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600" dirty="0" err="1"/>
              <a:t>Luckhausen</a:t>
            </a:r>
            <a:r>
              <a:rPr lang="it-IT" sz="2600" dirty="0"/>
              <a:t>:</a:t>
            </a:r>
          </a:p>
          <a:p>
            <a:pPr marL="0" indent="0">
              <a:buNone/>
            </a:pPr>
            <a:r>
              <a:rPr lang="it-IT" sz="2000" dirty="0" err="1"/>
              <a:t>Schiessanlage</a:t>
            </a:r>
            <a:r>
              <a:rPr lang="it-IT" sz="2000" dirty="0"/>
              <a:t> </a:t>
            </a:r>
            <a:r>
              <a:rPr lang="it-IT" sz="2000" dirty="0" err="1"/>
              <a:t>Luckhausen</a:t>
            </a:r>
            <a:r>
              <a:rPr lang="it-IT" sz="2000" dirty="0"/>
              <a:t>, 8307 </a:t>
            </a:r>
            <a:r>
              <a:rPr lang="it-IT" sz="2000" dirty="0" err="1"/>
              <a:t>Illnau</a:t>
            </a:r>
            <a:r>
              <a:rPr lang="it-IT" sz="2000" dirty="0"/>
              <a:t> </a:t>
            </a:r>
            <a:r>
              <a:rPr lang="it-IT" sz="2000" dirty="0" err="1"/>
              <a:t>Effretikon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600" dirty="0" err="1"/>
              <a:t>Schäferhundeclub</a:t>
            </a:r>
            <a:r>
              <a:rPr lang="it-IT" sz="2600" dirty="0"/>
              <a:t> Winterthur:</a:t>
            </a:r>
          </a:p>
          <a:p>
            <a:pPr marL="0" indent="0">
              <a:buNone/>
            </a:pPr>
            <a:r>
              <a:rPr lang="it-IT" sz="2000" dirty="0" err="1"/>
              <a:t>Riedhofstrasse</a:t>
            </a:r>
            <a:r>
              <a:rPr lang="it-IT" sz="2000" dirty="0"/>
              <a:t> 75, 8408 Winterthur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901272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Macintosh PowerPoint</Application>
  <PresentationFormat>Bildschirmpräsentation (4:3)</PresentationFormat>
  <Paragraphs>57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Office-Design</vt:lpstr>
      <vt:lpstr>PowerPoint-Präsentation</vt:lpstr>
      <vt:lpstr>Kursorte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Therese Fuchser</dc:creator>
  <cp:lastModifiedBy>Therese Fuchser</cp:lastModifiedBy>
  <cp:revision>20</cp:revision>
  <dcterms:created xsi:type="dcterms:W3CDTF">2018-03-04T15:19:36Z</dcterms:created>
  <dcterms:modified xsi:type="dcterms:W3CDTF">2023-03-07T15:38:15Z</dcterms:modified>
</cp:coreProperties>
</file>